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2018/3/19</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extLst>
      <p:ext uri="{BB962C8B-B14F-4D97-AF65-F5344CB8AC3E}">
        <p14:creationId xmlns:p14="http://schemas.microsoft.com/office/powerpoint/2010/main" val="30448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2018/3/19</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extLst>
      <p:ext uri="{BB962C8B-B14F-4D97-AF65-F5344CB8AC3E}">
        <p14:creationId xmlns:p14="http://schemas.microsoft.com/office/powerpoint/2010/main" val="3337189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7578</TotalTime>
  <Words>1375</Words>
  <Application>Microsoft Office PowerPoint</Application>
  <PresentationFormat>如螢幕大小 (4:3)</PresentationFormat>
  <Paragraphs>30</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7</vt:i4>
      </vt:variant>
    </vt:vector>
  </HeadingPairs>
  <TitlesOfParts>
    <vt:vector size="14" baseType="lpstr">
      <vt:lpstr>新細明體</vt:lpstr>
      <vt:lpstr>標楷體</vt:lpstr>
      <vt:lpstr>Arial</vt:lpstr>
      <vt:lpstr>Calibri</vt:lpstr>
      <vt:lpstr>Times New Roman</vt: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A</cp:lastModifiedBy>
  <cp:revision>588</cp:revision>
  <dcterms:modified xsi:type="dcterms:W3CDTF">2018-03-19T04:22:52Z</dcterms:modified>
</cp:coreProperties>
</file>